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7"/>
  </p:notesMasterIdLst>
  <p:sldIdLst>
    <p:sldId id="261" r:id="rId2"/>
    <p:sldId id="262" r:id="rId3"/>
    <p:sldId id="263" r:id="rId4"/>
    <p:sldId id="264" r:id="rId5"/>
    <p:sldId id="265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F18A05-EF9E-47A6-915D-261F0409C9B5}" v="16" dt="2026-04-29T20:11:00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>
        <p:scale>
          <a:sx n="66" d="100"/>
          <a:sy n="66" d="100"/>
        </p:scale>
        <p:origin x="708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, Jeanne" userId="bd0a66ee-d75b-4080-a2ac-0daa12a42a9d" providerId="ADAL" clId="{184CCB42-8D73-4F63-823B-05ACB67D2BF0}"/>
    <pc:docChg chg="undo custSel addSld delSld modSld">
      <pc:chgData name="Tan, Jeanne" userId="bd0a66ee-d75b-4080-a2ac-0daa12a42a9d" providerId="ADAL" clId="{184CCB42-8D73-4F63-823B-05ACB67D2BF0}" dt="2026-04-29T20:11:03.159" v="360" actId="1076"/>
      <pc:docMkLst>
        <pc:docMk/>
      </pc:docMkLst>
      <pc:sldChg chg="delSp modSp del mod">
        <pc:chgData name="Tan, Jeanne" userId="bd0a66ee-d75b-4080-a2ac-0daa12a42a9d" providerId="ADAL" clId="{184CCB42-8D73-4F63-823B-05ACB67D2BF0}" dt="2026-04-29T19:58:03.496" v="10" actId="47"/>
        <pc:sldMkLst>
          <pc:docMk/>
          <pc:sldMk cId="2364755681" sldId="257"/>
        </pc:sldMkLst>
        <pc:spChg chg="mod">
          <ac:chgData name="Tan, Jeanne" userId="bd0a66ee-d75b-4080-a2ac-0daa12a42a9d" providerId="ADAL" clId="{184CCB42-8D73-4F63-823B-05ACB67D2BF0}" dt="2026-04-29T19:57:54.489" v="9" actId="20577"/>
          <ac:spMkLst>
            <pc:docMk/>
            <pc:sldMk cId="2364755681" sldId="257"/>
            <ac:spMk id="6" creationId="{E9681EC6-C17C-B03C-EB53-28FAE1E64246}"/>
          </ac:spMkLst>
        </pc:spChg>
        <pc:spChg chg="del">
          <ac:chgData name="Tan, Jeanne" userId="bd0a66ee-d75b-4080-a2ac-0daa12a42a9d" providerId="ADAL" clId="{184CCB42-8D73-4F63-823B-05ACB67D2BF0}" dt="2026-04-29T19:57:01.707" v="1" actId="478"/>
          <ac:spMkLst>
            <pc:docMk/>
            <pc:sldMk cId="2364755681" sldId="257"/>
            <ac:spMk id="18" creationId="{2ED52C66-0CE3-A092-607A-1BBA6582E8C4}"/>
          </ac:spMkLst>
        </pc:spChg>
        <pc:picChg chg="del">
          <ac:chgData name="Tan, Jeanne" userId="bd0a66ee-d75b-4080-a2ac-0daa12a42a9d" providerId="ADAL" clId="{184CCB42-8D73-4F63-823B-05ACB67D2BF0}" dt="2026-04-29T19:57:01.707" v="1" actId="478"/>
          <ac:picMkLst>
            <pc:docMk/>
            <pc:sldMk cId="2364755681" sldId="257"/>
            <ac:picMk id="9" creationId="{B8303AF6-743B-B6F8-290E-B2C5E94E9316}"/>
          </ac:picMkLst>
        </pc:picChg>
        <pc:picChg chg="del">
          <ac:chgData name="Tan, Jeanne" userId="bd0a66ee-d75b-4080-a2ac-0daa12a42a9d" providerId="ADAL" clId="{184CCB42-8D73-4F63-823B-05ACB67D2BF0}" dt="2026-04-29T19:57:01.707" v="1" actId="478"/>
          <ac:picMkLst>
            <pc:docMk/>
            <pc:sldMk cId="2364755681" sldId="257"/>
            <ac:picMk id="11" creationId="{FBDBD46F-C636-273E-5239-5DA71D3EC95D}"/>
          </ac:picMkLst>
        </pc:picChg>
        <pc:picChg chg="del">
          <ac:chgData name="Tan, Jeanne" userId="bd0a66ee-d75b-4080-a2ac-0daa12a42a9d" providerId="ADAL" clId="{184CCB42-8D73-4F63-823B-05ACB67D2BF0}" dt="2026-04-29T19:56:56.326" v="0" actId="478"/>
          <ac:picMkLst>
            <pc:docMk/>
            <pc:sldMk cId="2364755681" sldId="257"/>
            <ac:picMk id="15" creationId="{FB5F2EF5-9F41-9C5A-89FB-757659780541}"/>
          </ac:picMkLst>
        </pc:picChg>
        <pc:picChg chg="del">
          <ac:chgData name="Tan, Jeanne" userId="bd0a66ee-d75b-4080-a2ac-0daa12a42a9d" providerId="ADAL" clId="{184CCB42-8D73-4F63-823B-05ACB67D2BF0}" dt="2026-04-29T19:57:01.707" v="1" actId="478"/>
          <ac:picMkLst>
            <pc:docMk/>
            <pc:sldMk cId="2364755681" sldId="257"/>
            <ac:picMk id="17" creationId="{FB3892F8-4B00-F390-C990-202A1E1A9C12}"/>
          </ac:picMkLst>
        </pc:picChg>
      </pc:sldChg>
      <pc:sldChg chg="del">
        <pc:chgData name="Tan, Jeanne" userId="bd0a66ee-d75b-4080-a2ac-0daa12a42a9d" providerId="ADAL" clId="{184CCB42-8D73-4F63-823B-05ACB67D2BF0}" dt="2026-04-29T19:57:16.799" v="2" actId="47"/>
        <pc:sldMkLst>
          <pc:docMk/>
          <pc:sldMk cId="1695692625" sldId="258"/>
        </pc:sldMkLst>
      </pc:sldChg>
      <pc:sldChg chg="del">
        <pc:chgData name="Tan, Jeanne" userId="bd0a66ee-d75b-4080-a2ac-0daa12a42a9d" providerId="ADAL" clId="{184CCB42-8D73-4F63-823B-05ACB67D2BF0}" dt="2026-04-29T19:57:16.799" v="2" actId="47"/>
        <pc:sldMkLst>
          <pc:docMk/>
          <pc:sldMk cId="2102330389" sldId="259"/>
        </pc:sldMkLst>
      </pc:sldChg>
      <pc:sldChg chg="addSp delSp modSp del mod">
        <pc:chgData name="Tan, Jeanne" userId="bd0a66ee-d75b-4080-a2ac-0daa12a42a9d" providerId="ADAL" clId="{184CCB42-8D73-4F63-823B-05ACB67D2BF0}" dt="2026-04-29T20:02:43.169" v="78" actId="47"/>
        <pc:sldMkLst>
          <pc:docMk/>
          <pc:sldMk cId="2616677910" sldId="260"/>
        </pc:sldMkLst>
        <pc:spChg chg="mod">
          <ac:chgData name="Tan, Jeanne" userId="bd0a66ee-d75b-4080-a2ac-0daa12a42a9d" providerId="ADAL" clId="{184CCB42-8D73-4F63-823B-05ACB67D2BF0}" dt="2026-04-29T19:57:49.883" v="7" actId="20577"/>
          <ac:spMkLst>
            <pc:docMk/>
            <pc:sldMk cId="2616677910" sldId="260"/>
            <ac:spMk id="6" creationId="{AC23D36C-9E33-F026-C2D5-3D5906B18B26}"/>
          </ac:spMkLst>
        </pc:spChg>
        <pc:spChg chg="mod">
          <ac:chgData name="Tan, Jeanne" userId="bd0a66ee-d75b-4080-a2ac-0daa12a42a9d" providerId="ADAL" clId="{184CCB42-8D73-4F63-823B-05ACB67D2BF0}" dt="2026-04-29T19:58:19.288" v="23" actId="6549"/>
          <ac:spMkLst>
            <pc:docMk/>
            <pc:sldMk cId="2616677910" sldId="260"/>
            <ac:spMk id="18" creationId="{C89405CE-D9D7-FD22-16F5-5D987717DA28}"/>
          </ac:spMkLst>
        </pc:spChg>
        <pc:picChg chg="del">
          <ac:chgData name="Tan, Jeanne" userId="bd0a66ee-d75b-4080-a2ac-0daa12a42a9d" providerId="ADAL" clId="{184CCB42-8D73-4F63-823B-05ACB67D2BF0}" dt="2026-04-29T19:57:44.522" v="4" actId="478"/>
          <ac:picMkLst>
            <pc:docMk/>
            <pc:sldMk cId="2616677910" sldId="260"/>
            <ac:picMk id="3" creationId="{1617EAB6-65A5-5D7D-EA6A-30837B211F37}"/>
          </ac:picMkLst>
        </pc:picChg>
        <pc:picChg chg="add mod">
          <ac:chgData name="Tan, Jeanne" userId="bd0a66ee-d75b-4080-a2ac-0daa12a42a9d" providerId="ADAL" clId="{184CCB42-8D73-4F63-823B-05ACB67D2BF0}" dt="2026-04-29T19:59:23.664" v="24" actId="931"/>
          <ac:picMkLst>
            <pc:docMk/>
            <pc:sldMk cId="2616677910" sldId="260"/>
            <ac:picMk id="5" creationId="{BE06C28D-AFEF-E2A4-AC92-E4A1EFAC151A}"/>
          </ac:picMkLst>
        </pc:picChg>
        <pc:picChg chg="del">
          <ac:chgData name="Tan, Jeanne" userId="bd0a66ee-d75b-4080-a2ac-0daa12a42a9d" providerId="ADAL" clId="{184CCB42-8D73-4F63-823B-05ACB67D2BF0}" dt="2026-04-29T19:57:46.714" v="5" actId="478"/>
          <ac:picMkLst>
            <pc:docMk/>
            <pc:sldMk cId="2616677910" sldId="260"/>
            <ac:picMk id="7" creationId="{2DDAC314-8F6D-E48B-9782-C2A406BF7825}"/>
          </ac:picMkLst>
        </pc:picChg>
        <pc:picChg chg="add mod">
          <ac:chgData name="Tan, Jeanne" userId="bd0a66ee-d75b-4080-a2ac-0daa12a42a9d" providerId="ADAL" clId="{184CCB42-8D73-4F63-823B-05ACB67D2BF0}" dt="2026-04-29T19:59:23.664" v="24" actId="931"/>
          <ac:picMkLst>
            <pc:docMk/>
            <pc:sldMk cId="2616677910" sldId="260"/>
            <ac:picMk id="9" creationId="{CAF8CE69-A7F3-836F-AE96-C85B145D15F8}"/>
          </ac:picMkLst>
        </pc:picChg>
        <pc:picChg chg="add mod">
          <ac:chgData name="Tan, Jeanne" userId="bd0a66ee-d75b-4080-a2ac-0daa12a42a9d" providerId="ADAL" clId="{184CCB42-8D73-4F63-823B-05ACB67D2BF0}" dt="2026-04-29T19:59:23.664" v="24" actId="931"/>
          <ac:picMkLst>
            <pc:docMk/>
            <pc:sldMk cId="2616677910" sldId="260"/>
            <ac:picMk id="11" creationId="{BAC04400-C1AF-E27A-2AC7-71188A8AFAF7}"/>
          </ac:picMkLst>
        </pc:picChg>
        <pc:picChg chg="add mod">
          <ac:chgData name="Tan, Jeanne" userId="bd0a66ee-d75b-4080-a2ac-0daa12a42a9d" providerId="ADAL" clId="{184CCB42-8D73-4F63-823B-05ACB67D2BF0}" dt="2026-04-29T19:59:23.664" v="24" actId="931"/>
          <ac:picMkLst>
            <pc:docMk/>
            <pc:sldMk cId="2616677910" sldId="260"/>
            <ac:picMk id="13" creationId="{10376481-BD7C-18BE-5B80-F030EFB8F2E9}"/>
          </ac:picMkLst>
        </pc:picChg>
        <pc:picChg chg="add mod">
          <ac:chgData name="Tan, Jeanne" userId="bd0a66ee-d75b-4080-a2ac-0daa12a42a9d" providerId="ADAL" clId="{184CCB42-8D73-4F63-823B-05ACB67D2BF0}" dt="2026-04-29T19:59:23.664" v="24" actId="931"/>
          <ac:picMkLst>
            <pc:docMk/>
            <pc:sldMk cId="2616677910" sldId="260"/>
            <ac:picMk id="15" creationId="{09F05C0E-B11B-0221-C4C5-C0450BAEDCA7}"/>
          </ac:picMkLst>
        </pc:picChg>
        <pc:picChg chg="add mod">
          <ac:chgData name="Tan, Jeanne" userId="bd0a66ee-d75b-4080-a2ac-0daa12a42a9d" providerId="ADAL" clId="{184CCB42-8D73-4F63-823B-05ACB67D2BF0}" dt="2026-04-29T19:59:23.664" v="24" actId="931"/>
          <ac:picMkLst>
            <pc:docMk/>
            <pc:sldMk cId="2616677910" sldId="260"/>
            <ac:picMk id="17" creationId="{199A74C4-C934-4472-2631-695F24862350}"/>
          </ac:picMkLst>
        </pc:picChg>
      </pc:sldChg>
      <pc:sldChg chg="del">
        <pc:chgData name="Tan, Jeanne" userId="bd0a66ee-d75b-4080-a2ac-0daa12a42a9d" providerId="ADAL" clId="{184CCB42-8D73-4F63-823B-05ACB67D2BF0}" dt="2026-04-29T19:57:39.688" v="3" actId="47"/>
        <pc:sldMkLst>
          <pc:docMk/>
          <pc:sldMk cId="91685584" sldId="261"/>
        </pc:sldMkLst>
      </pc:sldChg>
      <pc:sldChg chg="addSp delSp modSp add mod">
        <pc:chgData name="Tan, Jeanne" userId="bd0a66ee-d75b-4080-a2ac-0daa12a42a9d" providerId="ADAL" clId="{184CCB42-8D73-4F63-823B-05ACB67D2BF0}" dt="2026-04-29T20:11:03.159" v="360" actId="1076"/>
        <pc:sldMkLst>
          <pc:docMk/>
          <pc:sldMk cId="145989538" sldId="261"/>
        </pc:sldMkLst>
        <pc:spChg chg="mod">
          <ac:chgData name="Tan, Jeanne" userId="bd0a66ee-d75b-4080-a2ac-0daa12a42a9d" providerId="ADAL" clId="{184CCB42-8D73-4F63-823B-05ACB67D2BF0}" dt="2026-04-29T20:03:40.369" v="122" actId="6549"/>
          <ac:spMkLst>
            <pc:docMk/>
            <pc:sldMk cId="145989538" sldId="261"/>
            <ac:spMk id="18" creationId="{DD206E62-1764-4D36-F2B4-A79A53EEB8D5}"/>
          </ac:spMkLst>
        </pc:spChg>
        <pc:graphicFrameChg chg="add mod">
          <ac:chgData name="Tan, Jeanne" userId="bd0a66ee-d75b-4080-a2ac-0daa12a42a9d" providerId="ADAL" clId="{184CCB42-8D73-4F63-823B-05ACB67D2BF0}" dt="2026-04-29T20:11:00.738" v="359" actId="14100"/>
          <ac:graphicFrameMkLst>
            <pc:docMk/>
            <pc:sldMk cId="145989538" sldId="261"/>
            <ac:graphicFrameMk id="2" creationId="{284957AE-75C1-CA86-7A95-1912A2FCFA4D}"/>
          </ac:graphicFrameMkLst>
        </pc:graphicFrameChg>
        <pc:picChg chg="mod">
          <ac:chgData name="Tan, Jeanne" userId="bd0a66ee-d75b-4080-a2ac-0daa12a42a9d" providerId="ADAL" clId="{184CCB42-8D73-4F63-823B-05ACB67D2BF0}" dt="2026-04-29T20:11:03.159" v="360" actId="1076"/>
          <ac:picMkLst>
            <pc:docMk/>
            <pc:sldMk cId="145989538" sldId="261"/>
            <ac:picMk id="5" creationId="{4B84385C-488E-E41C-51F3-F8F7889784F9}"/>
          </ac:picMkLst>
        </pc:picChg>
        <pc:picChg chg="del">
          <ac:chgData name="Tan, Jeanne" userId="bd0a66ee-d75b-4080-a2ac-0daa12a42a9d" providerId="ADAL" clId="{184CCB42-8D73-4F63-823B-05ACB67D2BF0}" dt="2026-04-29T20:00:31.464" v="44" actId="478"/>
          <ac:picMkLst>
            <pc:docMk/>
            <pc:sldMk cId="145989538" sldId="261"/>
            <ac:picMk id="9" creationId="{3E5DAD8F-B117-DE2A-DB0F-C229C2967F69}"/>
          </ac:picMkLst>
        </pc:picChg>
        <pc:picChg chg="del">
          <ac:chgData name="Tan, Jeanne" userId="bd0a66ee-d75b-4080-a2ac-0daa12a42a9d" providerId="ADAL" clId="{184CCB42-8D73-4F63-823B-05ACB67D2BF0}" dt="2026-04-29T20:00:29.888" v="43" actId="478"/>
          <ac:picMkLst>
            <pc:docMk/>
            <pc:sldMk cId="145989538" sldId="261"/>
            <ac:picMk id="11" creationId="{C3F027DF-1455-E131-CBB4-840FA6899001}"/>
          </ac:picMkLst>
        </pc:picChg>
        <pc:picChg chg="del">
          <ac:chgData name="Tan, Jeanne" userId="bd0a66ee-d75b-4080-a2ac-0daa12a42a9d" providerId="ADAL" clId="{184CCB42-8D73-4F63-823B-05ACB67D2BF0}" dt="2026-04-29T20:00:28.814" v="42" actId="478"/>
          <ac:picMkLst>
            <pc:docMk/>
            <pc:sldMk cId="145989538" sldId="261"/>
            <ac:picMk id="13" creationId="{3214D637-80E7-C79C-AF81-12F13E9F357C}"/>
          </ac:picMkLst>
        </pc:picChg>
        <pc:picChg chg="del">
          <ac:chgData name="Tan, Jeanne" userId="bd0a66ee-d75b-4080-a2ac-0daa12a42a9d" providerId="ADAL" clId="{184CCB42-8D73-4F63-823B-05ACB67D2BF0}" dt="2026-04-29T20:00:27.790" v="41" actId="478"/>
          <ac:picMkLst>
            <pc:docMk/>
            <pc:sldMk cId="145989538" sldId="261"/>
            <ac:picMk id="15" creationId="{82236C5E-AAFC-922A-FC44-A2E23283B46C}"/>
          </ac:picMkLst>
        </pc:picChg>
        <pc:picChg chg="del">
          <ac:chgData name="Tan, Jeanne" userId="bd0a66ee-d75b-4080-a2ac-0daa12a42a9d" providerId="ADAL" clId="{184CCB42-8D73-4F63-823B-05ACB67D2BF0}" dt="2026-04-29T20:00:26.271" v="40" actId="478"/>
          <ac:picMkLst>
            <pc:docMk/>
            <pc:sldMk cId="145989538" sldId="261"/>
            <ac:picMk id="17" creationId="{BDFB7D1C-E1DF-5371-6D15-B33449A991CB}"/>
          </ac:picMkLst>
        </pc:picChg>
      </pc:sldChg>
      <pc:sldChg chg="del">
        <pc:chgData name="Tan, Jeanne" userId="bd0a66ee-d75b-4080-a2ac-0daa12a42a9d" providerId="ADAL" clId="{184CCB42-8D73-4F63-823B-05ACB67D2BF0}" dt="2026-04-29T19:57:39.688" v="3" actId="47"/>
        <pc:sldMkLst>
          <pc:docMk/>
          <pc:sldMk cId="2820142180" sldId="262"/>
        </pc:sldMkLst>
      </pc:sldChg>
      <pc:sldChg chg="addSp delSp modSp add mod">
        <pc:chgData name="Tan, Jeanne" userId="bd0a66ee-d75b-4080-a2ac-0daa12a42a9d" providerId="ADAL" clId="{184CCB42-8D73-4F63-823B-05ACB67D2BF0}" dt="2026-04-29T20:10:29.251" v="355" actId="1076"/>
        <pc:sldMkLst>
          <pc:docMk/>
          <pc:sldMk cId="4220131898" sldId="262"/>
        </pc:sldMkLst>
        <pc:spChg chg="mod">
          <ac:chgData name="Tan, Jeanne" userId="bd0a66ee-d75b-4080-a2ac-0daa12a42a9d" providerId="ADAL" clId="{184CCB42-8D73-4F63-823B-05ACB67D2BF0}" dt="2026-04-29T20:09:44.621" v="345" actId="1076"/>
          <ac:spMkLst>
            <pc:docMk/>
            <pc:sldMk cId="4220131898" sldId="262"/>
            <ac:spMk id="18" creationId="{B50CDEDC-6687-ECBB-8590-52BCCCEEF122}"/>
          </ac:spMkLst>
        </pc:spChg>
        <pc:graphicFrameChg chg="add del mod">
          <ac:chgData name="Tan, Jeanne" userId="bd0a66ee-d75b-4080-a2ac-0daa12a42a9d" providerId="ADAL" clId="{184CCB42-8D73-4F63-823B-05ACB67D2BF0}" dt="2026-04-29T20:09:21.539" v="340" actId="478"/>
          <ac:graphicFrameMkLst>
            <pc:docMk/>
            <pc:sldMk cId="4220131898" sldId="262"/>
            <ac:graphicFrameMk id="2" creationId="{8716A43F-6AC9-EDB1-A4C7-2185C743F5A7}"/>
          </ac:graphicFrameMkLst>
        </pc:graphicFrameChg>
        <pc:graphicFrameChg chg="add mod">
          <ac:chgData name="Tan, Jeanne" userId="bd0a66ee-d75b-4080-a2ac-0daa12a42a9d" providerId="ADAL" clId="{184CCB42-8D73-4F63-823B-05ACB67D2BF0}" dt="2026-04-29T20:09:55.310" v="347" actId="14100"/>
          <ac:graphicFrameMkLst>
            <pc:docMk/>
            <pc:sldMk cId="4220131898" sldId="262"/>
            <ac:graphicFrameMk id="3" creationId="{55A7D6DA-C94F-FA81-A617-C3FED9360148}"/>
          </ac:graphicFrameMkLst>
        </pc:graphicFrameChg>
        <pc:graphicFrameChg chg="add mod">
          <ac:chgData name="Tan, Jeanne" userId="bd0a66ee-d75b-4080-a2ac-0daa12a42a9d" providerId="ADAL" clId="{184CCB42-8D73-4F63-823B-05ACB67D2BF0}" dt="2026-04-29T20:10:29.251" v="355" actId="1076"/>
          <ac:graphicFrameMkLst>
            <pc:docMk/>
            <pc:sldMk cId="4220131898" sldId="262"/>
            <ac:graphicFrameMk id="7" creationId="{46A24974-374F-BD14-DD51-54C61F6487E9}"/>
          </ac:graphicFrameMkLst>
        </pc:graphicFrameChg>
        <pc:picChg chg="mod">
          <ac:chgData name="Tan, Jeanne" userId="bd0a66ee-d75b-4080-a2ac-0daa12a42a9d" providerId="ADAL" clId="{184CCB42-8D73-4F63-823B-05ACB67D2BF0}" dt="2026-04-29T20:09:37.590" v="344" actId="14100"/>
          <ac:picMkLst>
            <pc:docMk/>
            <pc:sldMk cId="4220131898" sldId="262"/>
            <ac:picMk id="4" creationId="{DBF76C6A-D798-9BEB-0C8C-1C312A9BA9AF}"/>
          </ac:picMkLst>
        </pc:picChg>
        <pc:picChg chg="del">
          <ac:chgData name="Tan, Jeanne" userId="bd0a66ee-d75b-4080-a2ac-0daa12a42a9d" providerId="ADAL" clId="{184CCB42-8D73-4F63-823B-05ACB67D2BF0}" dt="2026-04-29T20:00:55.788" v="53" actId="478"/>
          <ac:picMkLst>
            <pc:docMk/>
            <pc:sldMk cId="4220131898" sldId="262"/>
            <ac:picMk id="5" creationId="{DE70D7F4-1912-48B8-3D80-1C49210C2148}"/>
          </ac:picMkLst>
        </pc:picChg>
        <pc:picChg chg="del">
          <ac:chgData name="Tan, Jeanne" userId="bd0a66ee-d75b-4080-a2ac-0daa12a42a9d" providerId="ADAL" clId="{184CCB42-8D73-4F63-823B-05ACB67D2BF0}" dt="2026-04-29T20:00:53.670" v="52" actId="478"/>
          <ac:picMkLst>
            <pc:docMk/>
            <pc:sldMk cId="4220131898" sldId="262"/>
            <ac:picMk id="9" creationId="{7710A501-782B-CD4D-0AC8-526C8A1DA293}"/>
          </ac:picMkLst>
        </pc:picChg>
        <pc:picChg chg="del mod">
          <ac:chgData name="Tan, Jeanne" userId="bd0a66ee-d75b-4080-a2ac-0daa12a42a9d" providerId="ADAL" clId="{184CCB42-8D73-4F63-823B-05ACB67D2BF0}" dt="2026-04-29T20:00:51.819" v="51" actId="478"/>
          <ac:picMkLst>
            <pc:docMk/>
            <pc:sldMk cId="4220131898" sldId="262"/>
            <ac:picMk id="11" creationId="{587EE97E-CC63-9360-BA74-4D3B89B3987F}"/>
          </ac:picMkLst>
        </pc:picChg>
        <pc:picChg chg="mod">
          <ac:chgData name="Tan, Jeanne" userId="bd0a66ee-d75b-4080-a2ac-0daa12a42a9d" providerId="ADAL" clId="{184CCB42-8D73-4F63-823B-05ACB67D2BF0}" dt="2026-04-29T20:10:06.657" v="350" actId="1076"/>
          <ac:picMkLst>
            <pc:docMk/>
            <pc:sldMk cId="4220131898" sldId="262"/>
            <ac:picMk id="13" creationId="{B4972862-BEE9-406E-A741-E3BFB2B9DF31}"/>
          </ac:picMkLst>
        </pc:picChg>
        <pc:picChg chg="del">
          <ac:chgData name="Tan, Jeanne" userId="bd0a66ee-d75b-4080-a2ac-0daa12a42a9d" providerId="ADAL" clId="{184CCB42-8D73-4F63-823B-05ACB67D2BF0}" dt="2026-04-29T20:00:46.777" v="48" actId="478"/>
          <ac:picMkLst>
            <pc:docMk/>
            <pc:sldMk cId="4220131898" sldId="262"/>
            <ac:picMk id="15" creationId="{C0A62180-869A-A92B-5EA5-82E72C66904E}"/>
          </ac:picMkLst>
        </pc:picChg>
        <pc:picChg chg="del">
          <ac:chgData name="Tan, Jeanne" userId="bd0a66ee-d75b-4080-a2ac-0daa12a42a9d" providerId="ADAL" clId="{184CCB42-8D73-4F63-823B-05ACB67D2BF0}" dt="2026-04-29T20:00:45.953" v="47" actId="478"/>
          <ac:picMkLst>
            <pc:docMk/>
            <pc:sldMk cId="4220131898" sldId="262"/>
            <ac:picMk id="17" creationId="{D85E3ECB-F319-F470-311D-4AC434953474}"/>
          </ac:picMkLst>
        </pc:picChg>
      </pc:sldChg>
      <pc:sldChg chg="del">
        <pc:chgData name="Tan, Jeanne" userId="bd0a66ee-d75b-4080-a2ac-0daa12a42a9d" providerId="ADAL" clId="{184CCB42-8D73-4F63-823B-05ACB67D2BF0}" dt="2026-04-29T19:57:39.688" v="3" actId="47"/>
        <pc:sldMkLst>
          <pc:docMk/>
          <pc:sldMk cId="2620183837" sldId="263"/>
        </pc:sldMkLst>
      </pc:sldChg>
      <pc:sldChg chg="addSp delSp modSp add mod">
        <pc:chgData name="Tan, Jeanne" userId="bd0a66ee-d75b-4080-a2ac-0daa12a42a9d" providerId="ADAL" clId="{184CCB42-8D73-4F63-823B-05ACB67D2BF0}" dt="2026-04-29T20:08:42.233" v="334" actId="1076"/>
        <pc:sldMkLst>
          <pc:docMk/>
          <pc:sldMk cId="4113527384" sldId="263"/>
        </pc:sldMkLst>
        <pc:spChg chg="mod">
          <ac:chgData name="Tan, Jeanne" userId="bd0a66ee-d75b-4080-a2ac-0daa12a42a9d" providerId="ADAL" clId="{184CCB42-8D73-4F63-823B-05ACB67D2BF0}" dt="2026-04-29T20:04:42.415" v="215" actId="14100"/>
          <ac:spMkLst>
            <pc:docMk/>
            <pc:sldMk cId="4113527384" sldId="263"/>
            <ac:spMk id="18" creationId="{C22CE964-41EB-6AED-CBA1-0B6CB57B2B21}"/>
          </ac:spMkLst>
        </pc:spChg>
        <pc:graphicFrameChg chg="add mod">
          <ac:chgData name="Tan, Jeanne" userId="bd0a66ee-d75b-4080-a2ac-0daa12a42a9d" providerId="ADAL" clId="{184CCB42-8D73-4F63-823B-05ACB67D2BF0}" dt="2026-04-29T20:08:42.233" v="334" actId="1076"/>
          <ac:graphicFrameMkLst>
            <pc:docMk/>
            <pc:sldMk cId="4113527384" sldId="263"/>
            <ac:graphicFrameMk id="2" creationId="{D8F7CD49-6BC1-2E1D-18A7-C7D764AFECEE}"/>
          </ac:graphicFrameMkLst>
        </pc:graphicFrameChg>
        <pc:picChg chg="del">
          <ac:chgData name="Tan, Jeanne" userId="bd0a66ee-d75b-4080-a2ac-0daa12a42a9d" providerId="ADAL" clId="{184CCB42-8D73-4F63-823B-05ACB67D2BF0}" dt="2026-04-29T20:01:07.521" v="57" actId="478"/>
          <ac:picMkLst>
            <pc:docMk/>
            <pc:sldMk cId="4113527384" sldId="263"/>
            <ac:picMk id="5" creationId="{001F6603-F0B6-4919-2166-8B491A6FCE71}"/>
          </ac:picMkLst>
        </pc:picChg>
        <pc:picChg chg="del">
          <ac:chgData name="Tan, Jeanne" userId="bd0a66ee-d75b-4080-a2ac-0daa12a42a9d" providerId="ADAL" clId="{184CCB42-8D73-4F63-823B-05ACB67D2BF0}" dt="2026-04-29T20:01:08.622" v="58" actId="478"/>
          <ac:picMkLst>
            <pc:docMk/>
            <pc:sldMk cId="4113527384" sldId="263"/>
            <ac:picMk id="9" creationId="{ACC6F309-642F-20E3-AF4B-844E325AD390}"/>
          </ac:picMkLst>
        </pc:picChg>
        <pc:picChg chg="del">
          <ac:chgData name="Tan, Jeanne" userId="bd0a66ee-d75b-4080-a2ac-0daa12a42a9d" providerId="ADAL" clId="{184CCB42-8D73-4F63-823B-05ACB67D2BF0}" dt="2026-04-29T20:01:11.714" v="59" actId="478"/>
          <ac:picMkLst>
            <pc:docMk/>
            <pc:sldMk cId="4113527384" sldId="263"/>
            <ac:picMk id="11" creationId="{44BD00DA-BECC-A8F0-2F70-91BE5CD15BE6}"/>
          </ac:picMkLst>
        </pc:picChg>
        <pc:picChg chg="del">
          <ac:chgData name="Tan, Jeanne" userId="bd0a66ee-d75b-4080-a2ac-0daa12a42a9d" providerId="ADAL" clId="{184CCB42-8D73-4F63-823B-05ACB67D2BF0}" dt="2026-04-29T20:01:13.748" v="60" actId="478"/>
          <ac:picMkLst>
            <pc:docMk/>
            <pc:sldMk cId="4113527384" sldId="263"/>
            <ac:picMk id="13" creationId="{02300B18-9337-16FE-843C-FD16ABE2466D}"/>
          </ac:picMkLst>
        </pc:picChg>
        <pc:picChg chg="mod">
          <ac:chgData name="Tan, Jeanne" userId="bd0a66ee-d75b-4080-a2ac-0daa12a42a9d" providerId="ADAL" clId="{184CCB42-8D73-4F63-823B-05ACB67D2BF0}" dt="2026-04-29T20:08:19.763" v="330" actId="1076"/>
          <ac:picMkLst>
            <pc:docMk/>
            <pc:sldMk cId="4113527384" sldId="263"/>
            <ac:picMk id="15" creationId="{3C232FD5-E48D-3161-7680-205936143433}"/>
          </ac:picMkLst>
        </pc:picChg>
        <pc:picChg chg="del mod">
          <ac:chgData name="Tan, Jeanne" userId="bd0a66ee-d75b-4080-a2ac-0daa12a42a9d" providerId="ADAL" clId="{184CCB42-8D73-4F63-823B-05ACB67D2BF0}" dt="2026-04-29T20:01:21.398" v="62" actId="478"/>
          <ac:picMkLst>
            <pc:docMk/>
            <pc:sldMk cId="4113527384" sldId="263"/>
            <ac:picMk id="17" creationId="{52585077-AD4A-63E2-8E3D-6877B1D52A36}"/>
          </ac:picMkLst>
        </pc:picChg>
      </pc:sldChg>
      <pc:sldChg chg="del">
        <pc:chgData name="Tan, Jeanne" userId="bd0a66ee-d75b-4080-a2ac-0daa12a42a9d" providerId="ADAL" clId="{184CCB42-8D73-4F63-823B-05ACB67D2BF0}" dt="2026-04-29T19:57:39.688" v="3" actId="47"/>
        <pc:sldMkLst>
          <pc:docMk/>
          <pc:sldMk cId="2001333236" sldId="264"/>
        </pc:sldMkLst>
      </pc:sldChg>
      <pc:sldChg chg="addSp delSp modSp add mod">
        <pc:chgData name="Tan, Jeanne" userId="bd0a66ee-d75b-4080-a2ac-0daa12a42a9d" providerId="ADAL" clId="{184CCB42-8D73-4F63-823B-05ACB67D2BF0}" dt="2026-04-29T20:07:05.870" v="324" actId="1076"/>
        <pc:sldMkLst>
          <pc:docMk/>
          <pc:sldMk cId="3379674459" sldId="264"/>
        </pc:sldMkLst>
        <pc:spChg chg="add del mod">
          <ac:chgData name="Tan, Jeanne" userId="bd0a66ee-d75b-4080-a2ac-0daa12a42a9d" providerId="ADAL" clId="{184CCB42-8D73-4F63-823B-05ACB67D2BF0}" dt="2026-04-29T20:06:55.532" v="322" actId="20577"/>
          <ac:spMkLst>
            <pc:docMk/>
            <pc:sldMk cId="3379674459" sldId="264"/>
            <ac:spMk id="18" creationId="{194414CD-8504-87CD-1F7B-F8EF27C2A3C2}"/>
          </ac:spMkLst>
        </pc:spChg>
        <pc:graphicFrameChg chg="add mod">
          <ac:chgData name="Tan, Jeanne" userId="bd0a66ee-d75b-4080-a2ac-0daa12a42a9d" providerId="ADAL" clId="{184CCB42-8D73-4F63-823B-05ACB67D2BF0}" dt="2026-04-29T20:07:02.486" v="323" actId="14100"/>
          <ac:graphicFrameMkLst>
            <pc:docMk/>
            <pc:sldMk cId="3379674459" sldId="264"/>
            <ac:graphicFrameMk id="2" creationId="{58799321-500F-2347-337C-3E433A9DA467}"/>
          </ac:graphicFrameMkLst>
        </pc:graphicFrameChg>
        <pc:picChg chg="mod">
          <ac:chgData name="Tan, Jeanne" userId="bd0a66ee-d75b-4080-a2ac-0daa12a42a9d" providerId="ADAL" clId="{184CCB42-8D73-4F63-823B-05ACB67D2BF0}" dt="2026-04-29T20:06:47.097" v="320" actId="14100"/>
          <ac:picMkLst>
            <pc:docMk/>
            <pc:sldMk cId="3379674459" sldId="264"/>
            <ac:picMk id="4" creationId="{7D55DD7B-087F-C98C-2BC3-6F91790606F7}"/>
          </ac:picMkLst>
        </pc:picChg>
        <pc:picChg chg="add del">
          <ac:chgData name="Tan, Jeanne" userId="bd0a66ee-d75b-4080-a2ac-0daa12a42a9d" providerId="ADAL" clId="{184CCB42-8D73-4F63-823B-05ACB67D2BF0}" dt="2026-04-29T20:02:13.843" v="75" actId="478"/>
          <ac:picMkLst>
            <pc:docMk/>
            <pc:sldMk cId="3379674459" sldId="264"/>
            <ac:picMk id="5" creationId="{AC57D0EF-BA6E-7A2E-213D-79A905A0635F}"/>
          </ac:picMkLst>
        </pc:picChg>
        <pc:picChg chg="del">
          <ac:chgData name="Tan, Jeanne" userId="bd0a66ee-d75b-4080-a2ac-0daa12a42a9d" providerId="ADAL" clId="{184CCB42-8D73-4F63-823B-05ACB67D2BF0}" dt="2026-04-29T20:01:54.883" v="72" actId="478"/>
          <ac:picMkLst>
            <pc:docMk/>
            <pc:sldMk cId="3379674459" sldId="264"/>
            <ac:picMk id="9" creationId="{F52EA1C5-8B38-55EB-CDF9-30A44CA8F2AD}"/>
          </ac:picMkLst>
        </pc:picChg>
        <pc:picChg chg="del">
          <ac:chgData name="Tan, Jeanne" userId="bd0a66ee-d75b-4080-a2ac-0daa12a42a9d" providerId="ADAL" clId="{184CCB42-8D73-4F63-823B-05ACB67D2BF0}" dt="2026-04-29T20:01:52.665" v="71" actId="478"/>
          <ac:picMkLst>
            <pc:docMk/>
            <pc:sldMk cId="3379674459" sldId="264"/>
            <ac:picMk id="11" creationId="{16B46CFD-3A8B-07BA-BEEE-8C90785F5B68}"/>
          </ac:picMkLst>
        </pc:picChg>
        <pc:picChg chg="del mod">
          <ac:chgData name="Tan, Jeanne" userId="bd0a66ee-d75b-4080-a2ac-0daa12a42a9d" providerId="ADAL" clId="{184CCB42-8D73-4F63-823B-05ACB67D2BF0}" dt="2026-04-29T20:01:50.992" v="70" actId="478"/>
          <ac:picMkLst>
            <pc:docMk/>
            <pc:sldMk cId="3379674459" sldId="264"/>
            <ac:picMk id="13" creationId="{047C726E-5810-9A31-9FD3-4ACD59AF08D3}"/>
          </ac:picMkLst>
        </pc:picChg>
        <pc:picChg chg="del">
          <ac:chgData name="Tan, Jeanne" userId="bd0a66ee-d75b-4080-a2ac-0daa12a42a9d" providerId="ADAL" clId="{184CCB42-8D73-4F63-823B-05ACB67D2BF0}" dt="2026-04-29T20:01:42.565" v="68" actId="478"/>
          <ac:picMkLst>
            <pc:docMk/>
            <pc:sldMk cId="3379674459" sldId="264"/>
            <ac:picMk id="15" creationId="{2CEF91B1-E5C6-6C9F-A710-042EF41C1C08}"/>
          </ac:picMkLst>
        </pc:picChg>
        <pc:picChg chg="mod">
          <ac:chgData name="Tan, Jeanne" userId="bd0a66ee-d75b-4080-a2ac-0daa12a42a9d" providerId="ADAL" clId="{184CCB42-8D73-4F63-823B-05ACB67D2BF0}" dt="2026-04-29T20:07:05.870" v="324" actId="1076"/>
          <ac:picMkLst>
            <pc:docMk/>
            <pc:sldMk cId="3379674459" sldId="264"/>
            <ac:picMk id="17" creationId="{B27F07FE-64E9-DFC4-8434-A3842D238C3C}"/>
          </ac:picMkLst>
        </pc:picChg>
      </pc:sldChg>
      <pc:sldChg chg="addSp delSp modSp add mod">
        <pc:chgData name="Tan, Jeanne" userId="bd0a66ee-d75b-4080-a2ac-0daa12a42a9d" providerId="ADAL" clId="{184CCB42-8D73-4F63-823B-05ACB67D2BF0}" dt="2026-04-29T20:07:57.360" v="328" actId="1076"/>
        <pc:sldMkLst>
          <pc:docMk/>
          <pc:sldMk cId="1290322924" sldId="265"/>
        </pc:sldMkLst>
        <pc:graphicFrameChg chg="add mod">
          <ac:chgData name="Tan, Jeanne" userId="bd0a66ee-d75b-4080-a2ac-0daa12a42a9d" providerId="ADAL" clId="{184CCB42-8D73-4F63-823B-05ACB67D2BF0}" dt="2026-04-29T20:07:57.360" v="328" actId="1076"/>
          <ac:graphicFrameMkLst>
            <pc:docMk/>
            <pc:sldMk cId="1290322924" sldId="265"/>
            <ac:graphicFrameMk id="2" creationId="{521ECA12-7C1C-791D-82AF-BBDC6829562B}"/>
          </ac:graphicFrameMkLst>
        </pc:graphicFrameChg>
        <pc:picChg chg="del">
          <ac:chgData name="Tan, Jeanne" userId="bd0a66ee-d75b-4080-a2ac-0daa12a42a9d" providerId="ADAL" clId="{184CCB42-8D73-4F63-823B-05ACB67D2BF0}" dt="2026-04-29T20:00:00.138" v="35" actId="478"/>
          <ac:picMkLst>
            <pc:docMk/>
            <pc:sldMk cId="1290322924" sldId="265"/>
            <ac:picMk id="5" creationId="{15A2D09C-2DB2-126C-F0AA-21B7EB533CD5}"/>
          </ac:picMkLst>
        </pc:picChg>
        <pc:picChg chg="mod">
          <ac:chgData name="Tan, Jeanne" userId="bd0a66ee-d75b-4080-a2ac-0daa12a42a9d" providerId="ADAL" clId="{184CCB42-8D73-4F63-823B-05ACB67D2BF0}" dt="2026-04-29T20:00:21.496" v="39" actId="14100"/>
          <ac:picMkLst>
            <pc:docMk/>
            <pc:sldMk cId="1290322924" sldId="265"/>
            <ac:picMk id="9" creationId="{8BBDC459-764A-B192-ACE8-650D7BB84955}"/>
          </ac:picMkLst>
        </pc:picChg>
        <pc:picChg chg="del">
          <ac:chgData name="Tan, Jeanne" userId="bd0a66ee-d75b-4080-a2ac-0daa12a42a9d" providerId="ADAL" clId="{184CCB42-8D73-4F63-823B-05ACB67D2BF0}" dt="2026-04-29T19:59:54.751" v="33" actId="478"/>
          <ac:picMkLst>
            <pc:docMk/>
            <pc:sldMk cId="1290322924" sldId="265"/>
            <ac:picMk id="11" creationId="{DCC2EE85-D26F-3D03-571A-30C4D8ABF021}"/>
          </ac:picMkLst>
        </pc:picChg>
        <pc:picChg chg="del">
          <ac:chgData name="Tan, Jeanne" userId="bd0a66ee-d75b-4080-a2ac-0daa12a42a9d" providerId="ADAL" clId="{184CCB42-8D73-4F63-823B-05ACB67D2BF0}" dt="2026-04-29T19:59:52.444" v="32" actId="478"/>
          <ac:picMkLst>
            <pc:docMk/>
            <pc:sldMk cId="1290322924" sldId="265"/>
            <ac:picMk id="13" creationId="{9E607B3B-C664-4604-099F-300E0DB69E59}"/>
          </ac:picMkLst>
        </pc:picChg>
        <pc:picChg chg="del">
          <ac:chgData name="Tan, Jeanne" userId="bd0a66ee-d75b-4080-a2ac-0daa12a42a9d" providerId="ADAL" clId="{184CCB42-8D73-4F63-823B-05ACB67D2BF0}" dt="2026-04-29T19:59:50.047" v="31" actId="478"/>
          <ac:picMkLst>
            <pc:docMk/>
            <pc:sldMk cId="1290322924" sldId="265"/>
            <ac:picMk id="15" creationId="{12945EBC-9832-D0EE-2899-8D8912B50A41}"/>
          </ac:picMkLst>
        </pc:picChg>
        <pc:picChg chg="del">
          <ac:chgData name="Tan, Jeanne" userId="bd0a66ee-d75b-4080-a2ac-0daa12a42a9d" providerId="ADAL" clId="{184CCB42-8D73-4F63-823B-05ACB67D2BF0}" dt="2026-04-29T19:59:46.782" v="30" actId="478"/>
          <ac:picMkLst>
            <pc:docMk/>
            <pc:sldMk cId="1290322924" sldId="265"/>
            <ac:picMk id="17" creationId="{45CAA757-C0F8-B072-9A65-776F98E67809}"/>
          </ac:picMkLst>
        </pc:picChg>
      </pc:sldChg>
      <pc:sldChg chg="del">
        <pc:chgData name="Tan, Jeanne" userId="bd0a66ee-d75b-4080-a2ac-0daa12a42a9d" providerId="ADAL" clId="{184CCB42-8D73-4F63-823B-05ACB67D2BF0}" dt="2026-04-29T19:57:39.688" v="3" actId="47"/>
        <pc:sldMkLst>
          <pc:docMk/>
          <pc:sldMk cId="3524523572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AABE8-A6B8-4783-8A72-661E781A2C2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407EF-02DF-465D-BDD7-1B8A47DD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04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918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6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2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38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8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8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0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1112D4F-C9E1-40ED-A8A9-06BC0EAC10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C89BC2-6748-4271-BDFC-8B730613C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PowerPoint_Presentation.ppt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PowerPoint_Presentation1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C1444-87BD-1CEB-369B-8E659FEF4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5F9CC2-C487-B14D-A3D1-CF7B9927229E}"/>
              </a:ext>
            </a:extLst>
          </p:cNvPr>
          <p:cNvSpPr txBox="1"/>
          <p:nvPr/>
        </p:nvSpPr>
        <p:spPr>
          <a:xfrm>
            <a:off x="4550735" y="260499"/>
            <a:ext cx="718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2026 COF Research Poster Conference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Best Poster Award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4" name="Picture 3" descr="A red and blue button with a white number on it&#10;&#10;AI-generated content may be incorrect.">
            <a:extLst>
              <a:ext uri="{FF2B5EF4-FFF2-40B4-BE49-F238E27FC236}">
                <a16:creationId xmlns:a16="http://schemas.microsoft.com/office/drawing/2014/main" id="{D0F6D0BE-658D-778C-C6F6-77785B7EC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2" y="314397"/>
            <a:ext cx="1792996" cy="18677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206E62-1764-4D36-F2B4-A79A53EEB8D5}"/>
              </a:ext>
            </a:extLst>
          </p:cNvPr>
          <p:cNvSpPr txBox="1"/>
          <p:nvPr/>
        </p:nvSpPr>
        <p:spPr>
          <a:xfrm>
            <a:off x="2018457" y="973776"/>
            <a:ext cx="4270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Lucida Calligraphy" panose="03010101010101010101" pitchFamily="66" charset="0"/>
                <a:cs typeface="Dreaming Outloud Script Pro" panose="03050502040304050704" pitchFamily="66" charset="0"/>
              </a:rPr>
              <a:t>Ben Purdum, Annika Hall</a:t>
            </a:r>
          </a:p>
          <a:p>
            <a:pPr algn="ctr"/>
            <a:r>
              <a:rPr lang="en-US" sz="2000" b="1" u="sng" dirty="0">
                <a:solidFill>
                  <a:srgbClr val="0070C0"/>
                </a:solidFill>
                <a:cs typeface="Dreaming Outloud Script Pro" panose="03050502040304050704" pitchFamily="66" charset="0"/>
              </a:rPr>
              <a:t>Advisor: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Raiful Hasan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4385C-488E-E41C-51F3-F8F788978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3961" y="2055466"/>
            <a:ext cx="4994694" cy="3746021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84957AE-75C1-CA86-7A95-1912A2FCFA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905969"/>
              </p:ext>
            </p:extLst>
          </p:nvPr>
        </p:nvGraphicFramePr>
        <p:xfrm>
          <a:off x="453655" y="1998024"/>
          <a:ext cx="5966395" cy="4610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029099" imgH="3886200" progId="Acrobat.Document.DC">
                  <p:embed/>
                </p:oleObj>
              </mc:Choice>
              <mc:Fallback>
                <p:oleObj name="Acrobat Document" r:id="rId4" imgW="5029099" imgH="38862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84957AE-75C1-CA86-7A95-1912A2FCFA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3655" y="1998024"/>
                        <a:ext cx="5966395" cy="4610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98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432F6-6BDD-9F4E-5A46-7E9DA2BFD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811721-DC24-4A6B-446D-E2A43BC4808E}"/>
              </a:ext>
            </a:extLst>
          </p:cNvPr>
          <p:cNvSpPr txBox="1"/>
          <p:nvPr/>
        </p:nvSpPr>
        <p:spPr>
          <a:xfrm>
            <a:off x="4550735" y="260499"/>
            <a:ext cx="718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2026 COF Research Poster Conference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Best Poster Award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4" name="Picture 3" descr="A red and blue button with a white number on it&#10;&#10;AI-generated content may be incorrect.">
            <a:extLst>
              <a:ext uri="{FF2B5EF4-FFF2-40B4-BE49-F238E27FC236}">
                <a16:creationId xmlns:a16="http://schemas.microsoft.com/office/drawing/2014/main" id="{DBF76C6A-D798-9BEB-0C8C-1C312A9BA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2" y="314397"/>
            <a:ext cx="1232062" cy="12833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0CDEDC-6687-ECBB-8590-52BCCCEEF122}"/>
              </a:ext>
            </a:extLst>
          </p:cNvPr>
          <p:cNvSpPr txBox="1"/>
          <p:nvPr/>
        </p:nvSpPr>
        <p:spPr>
          <a:xfrm>
            <a:off x="1238811" y="975839"/>
            <a:ext cx="5365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Lucida Calligraphy" panose="03010101010101010101" pitchFamily="66" charset="0"/>
                <a:cs typeface="Dreaming Outloud Script Pro" panose="03050502040304050704" pitchFamily="66" charset="0"/>
              </a:rPr>
              <a:t>Bishop Harsch, Austin Sternberg</a:t>
            </a:r>
          </a:p>
          <a:p>
            <a:pPr algn="ctr"/>
            <a:r>
              <a:rPr lang="en-US" sz="2000" b="1" u="sng" dirty="0">
                <a:solidFill>
                  <a:srgbClr val="0070C0"/>
                </a:solidFill>
                <a:cs typeface="Dreaming Outloud Script Pro" panose="03050502040304050704" pitchFamily="66" charset="0"/>
              </a:rPr>
              <a:t>Advisor: 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Jong Yoon Kim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972862-BEE9-406E-A741-E3BFB2B9D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3797" y="3447887"/>
            <a:ext cx="3404404" cy="2553303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5A7D6DA-C94F-FA81-A617-C3FED93601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153436"/>
              </p:ext>
            </p:extLst>
          </p:nvPr>
        </p:nvGraphicFramePr>
        <p:xfrm>
          <a:off x="392460" y="1910891"/>
          <a:ext cx="4767696" cy="3575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1945600" imgH="16459200" progId="Acrobat.Document.DC">
                  <p:embed/>
                </p:oleObj>
              </mc:Choice>
              <mc:Fallback>
                <p:oleObj name="Acrobat Document" r:id="rId4" imgW="21945600" imgH="164592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5A7D6DA-C94F-FA81-A617-C3FED93601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2460" y="1910891"/>
                        <a:ext cx="4767696" cy="3575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6A24974-374F-BD14-DD51-54C61F6487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161234"/>
              </p:ext>
            </p:extLst>
          </p:nvPr>
        </p:nvGraphicFramePr>
        <p:xfrm>
          <a:off x="7198805" y="1320133"/>
          <a:ext cx="4539539" cy="3404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21945600" imgH="16459200" progId="Acrobat.Document.DC">
                  <p:embed/>
                </p:oleObj>
              </mc:Choice>
              <mc:Fallback>
                <p:oleObj name="Acrobat Document" r:id="rId6" imgW="21945600" imgH="16459200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6A24974-374F-BD14-DD51-54C61F6487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98805" y="1320133"/>
                        <a:ext cx="4539539" cy="3404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013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462B0-FE77-CCD7-54BF-C234C36FB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8CCDB3-A319-259A-2BD1-2D2F1C740263}"/>
              </a:ext>
            </a:extLst>
          </p:cNvPr>
          <p:cNvSpPr txBox="1"/>
          <p:nvPr/>
        </p:nvSpPr>
        <p:spPr>
          <a:xfrm>
            <a:off x="4550735" y="260499"/>
            <a:ext cx="718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2026 COF Research Poster Conference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Best Poster Award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4" name="Picture 3" descr="A red and blue button with a white number on it&#10;&#10;AI-generated content may be incorrect.">
            <a:extLst>
              <a:ext uri="{FF2B5EF4-FFF2-40B4-BE49-F238E27FC236}">
                <a16:creationId xmlns:a16="http://schemas.microsoft.com/office/drawing/2014/main" id="{61C6183A-DF5F-527F-DE2D-033B02D31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2" y="314397"/>
            <a:ext cx="1792996" cy="18677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2CE964-41EB-6AED-CBA1-0B6CB57B2B21}"/>
              </a:ext>
            </a:extLst>
          </p:cNvPr>
          <p:cNvSpPr txBox="1"/>
          <p:nvPr/>
        </p:nvSpPr>
        <p:spPr>
          <a:xfrm>
            <a:off x="2018458" y="973776"/>
            <a:ext cx="260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Lucida Calligraphy" panose="03010101010101010101" pitchFamily="66" charset="0"/>
                <a:cs typeface="Dreaming Outloud Script Pro" panose="03050502040304050704" pitchFamily="66" charset="0"/>
              </a:rPr>
              <a:t>Andrew Lindsey</a:t>
            </a:r>
          </a:p>
          <a:p>
            <a:pPr algn="ctr"/>
            <a:r>
              <a:rPr lang="en-US" sz="2000" b="1" u="sng" dirty="0">
                <a:solidFill>
                  <a:srgbClr val="0070C0"/>
                </a:solidFill>
                <a:cs typeface="Dreaming Outloud Script Pro" panose="03050502040304050704" pitchFamily="66" charset="0"/>
              </a:rPr>
              <a:t>Advisor: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Javed Khan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232FD5-E48D-3161-7680-205936143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869" y="2700403"/>
            <a:ext cx="4146426" cy="310982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8F7CD49-6BC1-2E1D-18A7-C7D764AFEC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366891"/>
              </p:ext>
            </p:extLst>
          </p:nvPr>
        </p:nvGraphicFramePr>
        <p:xfrm>
          <a:off x="4680114" y="1248248"/>
          <a:ext cx="7001873" cy="5251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1945600" imgH="16459200" progId="Acrobat.Document.DC">
                  <p:embed/>
                </p:oleObj>
              </mc:Choice>
              <mc:Fallback>
                <p:oleObj name="Acrobat Document" r:id="rId4" imgW="21945600" imgH="164592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8F7CD49-6BC1-2E1D-18A7-C7D764AFEC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0114" y="1248248"/>
                        <a:ext cx="7001873" cy="5251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352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0C6B8-BAC2-9BFB-3953-CC2792D7A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08158C-70D4-E30B-D08E-4D47C51ABCB7}"/>
              </a:ext>
            </a:extLst>
          </p:cNvPr>
          <p:cNvSpPr txBox="1"/>
          <p:nvPr/>
        </p:nvSpPr>
        <p:spPr>
          <a:xfrm>
            <a:off x="4550735" y="260499"/>
            <a:ext cx="718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2026 COF Research Poster Conference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Best Poster Award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4" name="Picture 3" descr="A red and blue button with a white number on it&#10;&#10;AI-generated content may be incorrect.">
            <a:extLst>
              <a:ext uri="{FF2B5EF4-FFF2-40B4-BE49-F238E27FC236}">
                <a16:creationId xmlns:a16="http://schemas.microsoft.com/office/drawing/2014/main" id="{7D55DD7B-087F-C98C-2BC3-6F9179060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2" y="314397"/>
            <a:ext cx="1234821" cy="12862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4414CD-8504-87CD-1F7B-F8EF27C2A3C2}"/>
              </a:ext>
            </a:extLst>
          </p:cNvPr>
          <p:cNvSpPr txBox="1"/>
          <p:nvPr/>
        </p:nvSpPr>
        <p:spPr>
          <a:xfrm>
            <a:off x="1559293" y="957532"/>
            <a:ext cx="5270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Lucida Calligraphy" panose="03010101010101010101" pitchFamily="66" charset="0"/>
                <a:cs typeface="Dreaming Outloud Script Pro" panose="03050502040304050704" pitchFamily="66" charset="0"/>
              </a:rPr>
              <a:t>Brandon Angell, Jude Skrzat,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Lucida Calligraphy" panose="03010101010101010101" pitchFamily="66" charset="0"/>
                <a:cs typeface="Dreaming Outloud Script Pro" panose="03050502040304050704" pitchFamily="66" charset="0"/>
              </a:rPr>
              <a:t>Ethan Temple, Brian Shepard</a:t>
            </a:r>
          </a:p>
          <a:p>
            <a:pPr algn="ctr"/>
            <a:r>
              <a:rPr lang="en-US" sz="2000" b="1" u="sng" dirty="0">
                <a:solidFill>
                  <a:srgbClr val="0070C0"/>
                </a:solidFill>
                <a:cs typeface="Dreaming Outloud Script Pro" panose="03050502040304050704" pitchFamily="66" charset="0"/>
              </a:rPr>
              <a:t>Advisor: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Lei Xu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F07FE-64E9-DFC4-8434-A3842D238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2604" y="2178923"/>
            <a:ext cx="4626042" cy="3469532"/>
          </a:xfrm>
          <a:prstGeom prst="rect">
            <a:avLst/>
          </a:prstGeom>
        </p:spPr>
      </p:pic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58799321-500F-2347-337C-3E433A9DA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559642"/>
              </p:ext>
            </p:extLst>
          </p:nvPr>
        </p:nvGraphicFramePr>
        <p:xfrm>
          <a:off x="687314" y="2139552"/>
          <a:ext cx="5877115" cy="440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21945875" imgH="16459364" progId="PowerPoint.Show.12">
                  <p:embed/>
                </p:oleObj>
              </mc:Choice>
              <mc:Fallback>
                <p:oleObj name="Presentation" r:id="rId4" imgW="21945875" imgH="16459364" progId="PowerPoint.Show.12">
                  <p:embed/>
                  <p:pic>
                    <p:nvPicPr>
                      <p:cNvPr id="2" name="Object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8799321-500F-2347-337C-3E433A9DA4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7314" y="2139552"/>
                        <a:ext cx="5877115" cy="440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967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D5DD1-87F9-23BE-32DD-7ED74D097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9D16BE-05C7-FAA1-E652-BF9C7A5724D5}"/>
              </a:ext>
            </a:extLst>
          </p:cNvPr>
          <p:cNvSpPr txBox="1"/>
          <p:nvPr/>
        </p:nvSpPr>
        <p:spPr>
          <a:xfrm>
            <a:off x="4550735" y="260499"/>
            <a:ext cx="718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2026 COF Research Poster Conference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Best Poster Award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4" name="Picture 3" descr="A red and blue button with a white number on it&#10;&#10;AI-generated content may be incorrect.">
            <a:extLst>
              <a:ext uri="{FF2B5EF4-FFF2-40B4-BE49-F238E27FC236}">
                <a16:creationId xmlns:a16="http://schemas.microsoft.com/office/drawing/2014/main" id="{F681845A-8FF4-2DCD-7C7B-890713BC0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2" y="314397"/>
            <a:ext cx="1792996" cy="18677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3F5E6D-C184-1724-3295-83F70830EC92}"/>
              </a:ext>
            </a:extLst>
          </p:cNvPr>
          <p:cNvSpPr txBox="1"/>
          <p:nvPr/>
        </p:nvSpPr>
        <p:spPr>
          <a:xfrm>
            <a:off x="2018458" y="973776"/>
            <a:ext cx="2171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Lucida Calligraphy" panose="03010101010101010101" pitchFamily="66" charset="0"/>
                <a:cs typeface="Dreaming Outloud Script Pro" panose="03050502040304050704" pitchFamily="66" charset="0"/>
              </a:rPr>
              <a:t>Isaac Hraga</a:t>
            </a:r>
          </a:p>
          <a:p>
            <a:pPr algn="ctr"/>
            <a:r>
              <a:rPr lang="en-US" sz="2000" b="1" u="sng" dirty="0">
                <a:solidFill>
                  <a:srgbClr val="0070C0"/>
                </a:solidFill>
                <a:cs typeface="Dreaming Outloud Script Pro" panose="03050502040304050704" pitchFamily="66" charset="0"/>
              </a:rPr>
              <a:t>Advisor: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Kwangtaek Kim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DC459-764A-B192-ACE8-650D7BB84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211" y="2732409"/>
            <a:ext cx="4402473" cy="3301855"/>
          </a:xfrm>
          <a:prstGeom prst="rect">
            <a:avLst/>
          </a:prstGeom>
        </p:spPr>
      </p:pic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521ECA12-7C1C-791D-82AF-BBDC682956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853058"/>
              </p:ext>
            </p:extLst>
          </p:nvPr>
        </p:nvGraphicFramePr>
        <p:xfrm>
          <a:off x="5130405" y="1091496"/>
          <a:ext cx="6521127" cy="4890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21945875" imgH="16459364" progId="PowerPoint.Show.12">
                  <p:embed/>
                </p:oleObj>
              </mc:Choice>
              <mc:Fallback>
                <p:oleObj name="Presentation" r:id="rId4" imgW="21945875" imgH="16459364" progId="PowerPoint.Show.12">
                  <p:embed/>
                  <p:pic>
                    <p:nvPicPr>
                      <p:cNvPr id="2" name="Object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21ECA12-7C1C-791D-82AF-BBDC682956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0405" y="1091496"/>
                        <a:ext cx="6521127" cy="4890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032292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143</TotalTime>
  <Words>96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Aptos</vt:lpstr>
      <vt:lpstr>Arial</vt:lpstr>
      <vt:lpstr>Arial Black</vt:lpstr>
      <vt:lpstr>Calibri</vt:lpstr>
      <vt:lpstr>Calibri Light</vt:lpstr>
      <vt:lpstr>Dreaming Outloud Script Pro</vt:lpstr>
      <vt:lpstr>Lucida Calligraphy</vt:lpstr>
      <vt:lpstr>Retrospect</vt:lpstr>
      <vt:lpstr>Adobe Acrobat Document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Tan, Jeanne</dc:creator>
  <cp:lastModifiedBy>Tan, Jeanne</cp:lastModifiedBy>
  <cp:revision>5</cp:revision>
  <dcterms:created xsi:type="dcterms:W3CDTF">2023-04-26T18:27:25Z</dcterms:created>
  <dcterms:modified xsi:type="dcterms:W3CDTF">2026-04-29T20:11:06Z</dcterms:modified>
</cp:coreProperties>
</file>